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8" r:id="rId8"/>
    <p:sldId id="263" r:id="rId9"/>
    <p:sldId id="261" r:id="rId10"/>
    <p:sldId id="265" r:id="rId11"/>
    <p:sldId id="264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2" autoAdjust="0"/>
    <p:restoredTop sz="94660"/>
  </p:normalViewPr>
  <p:slideViewPr>
    <p:cSldViewPr snapToGrid="0">
      <p:cViewPr>
        <p:scale>
          <a:sx n="66" d="100"/>
          <a:sy n="66" d="100"/>
        </p:scale>
        <p:origin x="99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0101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015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44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397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435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012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678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43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65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84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61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3658599-5EE5-4274-B650-FEA2B23D6D9A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F2A907D-F633-4996-ACDB-ADAFFDD8D91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7960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jameslee0920.carto.com/builder/72e2dd04-a9eb-11e6-bc4e-0ecd1babdde5/embe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Open Table Mapping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Where can I go today?</a:t>
            </a:r>
          </a:p>
          <a:p>
            <a:r>
              <a:rPr lang="en-US" dirty="0"/>
              <a:t>James Lee</a:t>
            </a:r>
          </a:p>
        </p:txBody>
      </p:sp>
    </p:spTree>
    <p:extLst>
      <p:ext uri="{BB962C8B-B14F-4D97-AF65-F5344CB8AC3E}">
        <p14:creationId xmlns:p14="http://schemas.microsoft.com/office/powerpoint/2010/main" val="2151400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267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63807" y="1695634"/>
            <a:ext cx="7688062" cy="31700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NONE</a:t>
            </a:r>
          </a:p>
        </p:txBody>
      </p:sp>
      <p:sp>
        <p:nvSpPr>
          <p:cNvPr id="5" name="Rectangle 4"/>
          <p:cNvSpPr/>
          <p:nvPr/>
        </p:nvSpPr>
        <p:spPr>
          <a:xfrm>
            <a:off x="3380794" y="2819018"/>
            <a:ext cx="51108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But Not For Long.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7503"/>
            <a:ext cx="12192000" cy="552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72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299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Planned Additions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Allow user input: Choose what time, what day to check </a:t>
            </a:r>
            <a:br>
              <a:rPr lang="en-US" sz="3000" dirty="0"/>
            </a:br>
            <a:r>
              <a:rPr lang="en-US" sz="3000" dirty="0"/>
              <a:t>(Multiple Inputs Too!)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Expand Beyond Manhattan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Be able to reserve instantly within the Map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Directions / Recommendations by Situation</a:t>
            </a:r>
          </a:p>
          <a:p>
            <a:pPr marL="0" indent="0">
              <a:buNone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831608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566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pic>
        <p:nvPicPr>
          <p:cNvPr id="1026" name="Picture 2" descr="http://stylevitae.objects-us-west-1.dream.io/wp-content/uploads/2016/08/Header-of-Dear-Food-by-Nimide-Ogbeu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3783" y="2784725"/>
            <a:ext cx="3328419" cy="2225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scstylecaster.files.wordpress.com/2014/01/dating-quotes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0394" y="4296792"/>
            <a:ext cx="3606829" cy="2029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Arrow Connector 5"/>
          <p:cNvCxnSpPr/>
          <p:nvPr/>
        </p:nvCxnSpPr>
        <p:spPr>
          <a:xfrm flipV="1">
            <a:off x="4705166" y="3289812"/>
            <a:ext cx="1810157" cy="429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4714930" y="3746376"/>
            <a:ext cx="2103121" cy="1377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http://cdn1.listovative.com/wp-content/uploads/2016/03/547301-b1566610-773e-11e3-98ae-18260220474f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051" y="1790624"/>
            <a:ext cx="4108613" cy="2313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9188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357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Evil Octopus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418" y="2610035"/>
            <a:ext cx="5030348" cy="3076112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6054570" y="3607663"/>
            <a:ext cx="2361460" cy="11074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://images.says.com/uploads/story/cover_image/27249/c37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7771" y="1944209"/>
            <a:ext cx="3163984" cy="1779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935" y="3824500"/>
            <a:ext cx="2387656" cy="236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497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www.opentable.com/ </a:t>
            </a:r>
            <a:r>
              <a:rPr lang="en-US" dirty="0" err="1"/>
              <a:t>RestaurantName</a:t>
            </a:r>
            <a:endParaRPr lang="en-US" dirty="0"/>
          </a:p>
          <a:p>
            <a:r>
              <a:rPr lang="en-US" dirty="0"/>
              <a:t>www.opentable.com/r/ </a:t>
            </a:r>
            <a:r>
              <a:rPr lang="en-US" dirty="0" err="1"/>
              <a:t>RestaurantName</a:t>
            </a:r>
            <a:endParaRPr lang="en-US" dirty="0"/>
          </a:p>
          <a:p>
            <a:r>
              <a:rPr lang="en-US" dirty="0"/>
              <a:t>www.opentable.com/r/RestaurantName-New-York</a:t>
            </a:r>
          </a:p>
          <a:p>
            <a:endParaRPr lang="en-US" dirty="0"/>
          </a:p>
          <a:p>
            <a:r>
              <a:rPr lang="en-US" dirty="0" err="1"/>
              <a:t>restaurantl</a:t>
            </a:r>
            <a:r>
              <a:rPr lang="en-US" dirty="0"/>
              <a:t> = [</a:t>
            </a:r>
            <a:r>
              <a:rPr lang="en-US" dirty="0" err="1"/>
              <a:t>re.sub</a:t>
            </a:r>
            <a:r>
              <a:rPr lang="en-US" dirty="0"/>
              <a:t>('&amp;', '</a:t>
            </a:r>
            <a:r>
              <a:rPr lang="en-US" dirty="0" err="1"/>
              <a:t>and',s</a:t>
            </a:r>
            <a:r>
              <a:rPr lang="en-US" dirty="0"/>
              <a:t>) for s in restaurant]</a:t>
            </a:r>
          </a:p>
          <a:p>
            <a:r>
              <a:rPr lang="en-US" dirty="0" err="1"/>
              <a:t>restaurantl</a:t>
            </a:r>
            <a:r>
              <a:rPr lang="en-US" dirty="0"/>
              <a:t> = [</a:t>
            </a:r>
            <a:r>
              <a:rPr lang="en-US" dirty="0" err="1"/>
              <a:t>re.sub</a:t>
            </a:r>
            <a:r>
              <a:rPr lang="en-US" dirty="0"/>
              <a:t>(' - ', '-', s) for s in </a:t>
            </a:r>
            <a:r>
              <a:rPr lang="en-US" dirty="0" err="1"/>
              <a:t>restaurantl</a:t>
            </a:r>
            <a:r>
              <a:rPr lang="en-US" dirty="0"/>
              <a:t>]</a:t>
            </a:r>
          </a:p>
          <a:p>
            <a:r>
              <a:rPr lang="en-US" dirty="0" err="1"/>
              <a:t>restaurantl</a:t>
            </a:r>
            <a:r>
              <a:rPr lang="en-US" dirty="0"/>
              <a:t> = [</a:t>
            </a:r>
            <a:r>
              <a:rPr lang="en-US" dirty="0" err="1"/>
              <a:t>re.sub</a:t>
            </a:r>
            <a:r>
              <a:rPr lang="en-US" dirty="0"/>
              <a:t>(r'[^a-zA-Z0-9\s-]+', '', s) for s in </a:t>
            </a:r>
            <a:r>
              <a:rPr lang="en-US" dirty="0" err="1"/>
              <a:t>restaurantl</a:t>
            </a:r>
            <a:r>
              <a:rPr lang="en-US" dirty="0"/>
              <a:t>]</a:t>
            </a:r>
          </a:p>
          <a:p>
            <a:r>
              <a:rPr lang="en-US" dirty="0" err="1"/>
              <a:t>restaurantl</a:t>
            </a:r>
            <a:r>
              <a:rPr lang="en-US" dirty="0"/>
              <a:t> = [</a:t>
            </a:r>
            <a:r>
              <a:rPr lang="en-US" dirty="0" err="1"/>
              <a:t>re.sub</a:t>
            </a:r>
            <a:r>
              <a:rPr lang="en-US" dirty="0"/>
              <a:t>(r'\s+', '-', s) for s in </a:t>
            </a:r>
            <a:r>
              <a:rPr lang="en-US" dirty="0" err="1"/>
              <a:t>restaurantl</a:t>
            </a:r>
            <a:r>
              <a:rPr lang="en-US" dirty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290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know this is New York.  But…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dirty="0"/>
              <a:t>Python unfortunately does NOT support accented letters</a:t>
            </a:r>
            <a:br>
              <a:rPr lang="en-US" sz="3000" dirty="0"/>
            </a:br>
            <a:r>
              <a:rPr lang="en-US" sz="3000" dirty="0"/>
              <a:t>ex: </a:t>
            </a:r>
            <a:r>
              <a:rPr lang="pt-BR" sz="3000" dirty="0"/>
              <a:t>(á, é, í, ó, ú, ü, ñ)</a:t>
            </a:r>
          </a:p>
          <a:p>
            <a:endParaRPr lang="pt-BR" sz="3000" dirty="0"/>
          </a:p>
          <a:p>
            <a:r>
              <a:rPr lang="pt-BR" sz="3000" dirty="0"/>
              <a:t>xcuisine = driver.find_element(By.XPATH, '//*[@id="profile-details"]/div/div/div[1]/p[2]/span[2]').text</a:t>
            </a:r>
          </a:p>
          <a:p>
            <a:r>
              <a:rPr lang="pt-BR" sz="3000" dirty="0"/>
              <a:t>xcuisine = str(unicodedata.normalize("NFKD", xcuisine).encode('ascii','ignore'))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063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This Project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Problems Encountered/ Solutions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Map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Improvement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28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Map</a:t>
            </a:r>
          </a:p>
        </p:txBody>
      </p:sp>
      <p:pic>
        <p:nvPicPr>
          <p:cNvPr id="3074" name="Picture 2" descr="https://tctechcrunch2011.files.wordpress.com/2016/07/cartologo.pn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9976" y="2643699"/>
            <a:ext cx="5973007" cy="2807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188872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56</TotalTime>
  <Words>196</Words>
  <Application>Microsoft Office PowerPoint</Application>
  <PresentationFormat>Widescreen</PresentationFormat>
  <Paragraphs>57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Retrospect</vt:lpstr>
      <vt:lpstr>Open Table Mapping</vt:lpstr>
      <vt:lpstr>RoadMap</vt:lpstr>
      <vt:lpstr>Purpose</vt:lpstr>
      <vt:lpstr>RoadMap</vt:lpstr>
      <vt:lpstr>The Evil Octopus</vt:lpstr>
      <vt:lpstr>The URL</vt:lpstr>
      <vt:lpstr>I know this is New York.  But…</vt:lpstr>
      <vt:lpstr>RoadMap</vt:lpstr>
      <vt:lpstr>The Map</vt:lpstr>
      <vt:lpstr>RoadMap</vt:lpstr>
      <vt:lpstr>PowerPoint Presentation</vt:lpstr>
      <vt:lpstr>RoadMap</vt:lpstr>
      <vt:lpstr>Planned Additions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Table Mapping</dc:title>
  <dc:creator>James Lee</dc:creator>
  <cp:lastModifiedBy>James Lee</cp:lastModifiedBy>
  <cp:revision>7</cp:revision>
  <dcterms:created xsi:type="dcterms:W3CDTF">2016-11-13T22:35:51Z</dcterms:created>
  <dcterms:modified xsi:type="dcterms:W3CDTF">2016-11-13T23:32:21Z</dcterms:modified>
</cp:coreProperties>
</file>

<file path=docProps/thumbnail.jpeg>
</file>